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805" r:id="rId3"/>
    <p:sldMasterId id="2147483815" r:id="rId4"/>
    <p:sldMasterId id="2147483744" r:id="rId5"/>
  </p:sldMasterIdLst>
  <p:sldIdLst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6"/>
    <p:restoredTop sz="94682"/>
  </p:normalViewPr>
  <p:slideViewPr>
    <p:cSldViewPr snapToGrid="0" snapToObjects="1">
      <p:cViewPr varScale="1">
        <p:scale>
          <a:sx n="109" d="100"/>
          <a:sy n="109" d="100"/>
        </p:scale>
        <p:origin x="2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C20418-FC2D-AB43-BE91-8CA182FC83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317365"/>
            <a:ext cx="12191999" cy="5797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14400" indent="0" algn="ctr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71600" indent="0" algn="ctr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828800" indent="0" algn="ctr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75C9BFB-9688-0C4A-9AE7-02FAF0D8A2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876800"/>
            <a:ext cx="12191999" cy="549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400" b="0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14400" indent="0" algn="ctr">
              <a:buNone/>
              <a:defRPr sz="2400" b="0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71600" indent="0" algn="ctr">
              <a:buNone/>
              <a:defRPr sz="2400" b="0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828800" indent="0" algn="ctr">
              <a:buNone/>
              <a:defRPr sz="2400" b="0" i="0" cap="all" baseline="0">
                <a:solidFill>
                  <a:srgbClr val="0844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 err="1"/>
              <a:t>SuBhead</a:t>
            </a:r>
            <a:r>
              <a:rPr lang="en-US" dirty="0"/>
              <a:t> here</a:t>
            </a:r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270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2270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9268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286553-56A6-6644-B0D1-813D3D8D30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8485" y="6055678"/>
            <a:ext cx="7661275" cy="669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b="1" i="0" cap="all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144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716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8288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3095195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724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91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47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770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58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8197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6170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4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7594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7594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7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58388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40779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58388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40779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8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40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85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79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49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94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86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286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986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286553-56A6-6644-B0D1-813D3D8D30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223838"/>
            <a:ext cx="7661275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 cap="all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144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716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8288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286553-56A6-6644-B0D1-813D3D8D30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223838"/>
            <a:ext cx="7661275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 cap="all" baseline="0">
                <a:solidFill>
                  <a:srgbClr val="003C1B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9144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3716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828800" indent="0">
              <a:buNone/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HEADER HERE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1FC908F-6719-B24A-BE32-7F68BAC8BCED}"/>
              </a:ext>
            </a:extLst>
          </p:cNvPr>
          <p:cNvCxnSpPr/>
          <p:nvPr userDrawn="1"/>
        </p:nvCxnSpPr>
        <p:spPr>
          <a:xfrm>
            <a:off x="314325" y="822643"/>
            <a:ext cx="11552555" cy="0"/>
          </a:xfrm>
          <a:prstGeom prst="line">
            <a:avLst/>
          </a:prstGeom>
          <a:ln>
            <a:solidFill>
              <a:srgbClr val="003C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98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892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859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75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8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81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8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6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88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270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2270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9268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30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270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2270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9268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64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892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859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8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1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72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6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56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03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40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300164-F412-4546-BBD4-2E88EC95818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5CA75-B51D-1944-95A7-CB1C7BC8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270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2270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9268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7BB692-FDA9-844B-9172-03D047EFFA8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C0-1B11-EC40-8782-8F9C69507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1766C6-002E-0D49-A654-CE76047013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8835"/>
            <a:ext cx="12192000" cy="689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8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A0C209-6B7E-B24F-AC63-7D5798A301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A0C209-6B7E-B24F-AC63-7D5798A301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2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A0C209-6B7E-B24F-AC63-7D5798A301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5015" y="0"/>
            <a:ext cx="1216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8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" y="0"/>
            <a:ext cx="12192180" cy="68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E289E5-CE93-6A4E-B3D8-A575CB5F48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0652D-0209-E24C-B478-FB6B035923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1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B88F1-EACD-CA4E-AA13-86751DF31A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E49BB6-7C35-4444-9130-7ECB95AFF0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6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E32173-65F7-BB44-A478-3A79AB0534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E402A79-A12C-894E-B0BA-90E1175CB7E5}"/>
              </a:ext>
            </a:extLst>
          </p:cNvPr>
          <p:cNvSpPr txBox="1">
            <a:spLocks/>
          </p:cNvSpPr>
          <p:nvPr/>
        </p:nvSpPr>
        <p:spPr>
          <a:xfrm>
            <a:off x="449036" y="89129"/>
            <a:ext cx="6727825" cy="5966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New Director</a:t>
            </a:r>
          </a:p>
        </p:txBody>
      </p:sp>
    </p:spTree>
    <p:extLst>
      <p:ext uri="{BB962C8B-B14F-4D97-AF65-F5344CB8AC3E}">
        <p14:creationId xmlns:p14="http://schemas.microsoft.com/office/powerpoint/2010/main" val="16666285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CC - CLAS Template">
      <a:dk1>
        <a:srgbClr val="43403B"/>
      </a:dk1>
      <a:lt1>
        <a:srgbClr val="FFFFFF"/>
      </a:lt1>
      <a:dk2>
        <a:srgbClr val="000000"/>
      </a:dk2>
      <a:lt2>
        <a:srgbClr val="E5E6E7"/>
      </a:lt2>
      <a:accent1>
        <a:srgbClr val="0D6936"/>
      </a:accent1>
      <a:accent2>
        <a:srgbClr val="D9AB26"/>
      </a:accent2>
      <a:accent3>
        <a:srgbClr val="77246C"/>
      </a:accent3>
      <a:accent4>
        <a:srgbClr val="BC2254"/>
      </a:accent4>
      <a:accent5>
        <a:srgbClr val="00687F"/>
      </a:accent5>
      <a:accent6>
        <a:srgbClr val="E97322"/>
      </a:accent6>
      <a:hlink>
        <a:srgbClr val="0D6936"/>
      </a:hlink>
      <a:folHlink>
        <a:srgbClr val="B8CE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UNCC - CLAS Template">
      <a:dk1>
        <a:srgbClr val="43403B"/>
      </a:dk1>
      <a:lt1>
        <a:srgbClr val="FFFFFF"/>
      </a:lt1>
      <a:dk2>
        <a:srgbClr val="000000"/>
      </a:dk2>
      <a:lt2>
        <a:srgbClr val="E5E6E7"/>
      </a:lt2>
      <a:accent1>
        <a:srgbClr val="0D6936"/>
      </a:accent1>
      <a:accent2>
        <a:srgbClr val="D9AB26"/>
      </a:accent2>
      <a:accent3>
        <a:srgbClr val="77246C"/>
      </a:accent3>
      <a:accent4>
        <a:srgbClr val="BC2254"/>
      </a:accent4>
      <a:accent5>
        <a:srgbClr val="00687F"/>
      </a:accent5>
      <a:accent6>
        <a:srgbClr val="E97322"/>
      </a:accent6>
      <a:hlink>
        <a:srgbClr val="0D6936"/>
      </a:hlink>
      <a:folHlink>
        <a:srgbClr val="B8CE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UNCC - CLAS Template">
      <a:dk1>
        <a:srgbClr val="43403B"/>
      </a:dk1>
      <a:lt1>
        <a:srgbClr val="FFFFFF"/>
      </a:lt1>
      <a:dk2>
        <a:srgbClr val="000000"/>
      </a:dk2>
      <a:lt2>
        <a:srgbClr val="E5E6E7"/>
      </a:lt2>
      <a:accent1>
        <a:srgbClr val="0D6936"/>
      </a:accent1>
      <a:accent2>
        <a:srgbClr val="D9AB26"/>
      </a:accent2>
      <a:accent3>
        <a:srgbClr val="77246C"/>
      </a:accent3>
      <a:accent4>
        <a:srgbClr val="BC2254"/>
      </a:accent4>
      <a:accent5>
        <a:srgbClr val="00687F"/>
      </a:accent5>
      <a:accent6>
        <a:srgbClr val="E97322"/>
      </a:accent6>
      <a:hlink>
        <a:srgbClr val="0D6936"/>
      </a:hlink>
      <a:folHlink>
        <a:srgbClr val="B8CE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UNCC - CLAS Template">
      <a:dk1>
        <a:srgbClr val="43403B"/>
      </a:dk1>
      <a:lt1>
        <a:srgbClr val="FFFFFF"/>
      </a:lt1>
      <a:dk2>
        <a:srgbClr val="000000"/>
      </a:dk2>
      <a:lt2>
        <a:srgbClr val="E5E6E7"/>
      </a:lt2>
      <a:accent1>
        <a:srgbClr val="0D6936"/>
      </a:accent1>
      <a:accent2>
        <a:srgbClr val="D9AB26"/>
      </a:accent2>
      <a:accent3>
        <a:srgbClr val="77246C"/>
      </a:accent3>
      <a:accent4>
        <a:srgbClr val="BC2254"/>
      </a:accent4>
      <a:accent5>
        <a:srgbClr val="00687F"/>
      </a:accent5>
      <a:accent6>
        <a:srgbClr val="E97322"/>
      </a:accent6>
      <a:hlink>
        <a:srgbClr val="0D6936"/>
      </a:hlink>
      <a:folHlink>
        <a:srgbClr val="B8CE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Custom Design">
  <a:themeElements>
    <a:clrScheme name="UNCC - CLAS Template">
      <a:dk1>
        <a:srgbClr val="43403B"/>
      </a:dk1>
      <a:lt1>
        <a:srgbClr val="FFFFFF"/>
      </a:lt1>
      <a:dk2>
        <a:srgbClr val="000000"/>
      </a:dk2>
      <a:lt2>
        <a:srgbClr val="E5E6E7"/>
      </a:lt2>
      <a:accent1>
        <a:srgbClr val="0D6936"/>
      </a:accent1>
      <a:accent2>
        <a:srgbClr val="D9AB26"/>
      </a:accent2>
      <a:accent3>
        <a:srgbClr val="77246C"/>
      </a:accent3>
      <a:accent4>
        <a:srgbClr val="BC2254"/>
      </a:accent4>
      <a:accent5>
        <a:srgbClr val="00687F"/>
      </a:accent5>
      <a:accent6>
        <a:srgbClr val="E97322"/>
      </a:accent6>
      <a:hlink>
        <a:srgbClr val="0D6936"/>
      </a:hlink>
      <a:folHlink>
        <a:srgbClr val="B8CE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</Words>
  <Application>Microsoft Macintosh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Custom Design</vt:lpstr>
      <vt:lpstr>1_Custom Design</vt:lpstr>
      <vt:lpstr>2_Custom Design</vt:lpstr>
      <vt:lpstr>3_Custom Design</vt:lpstr>
      <vt:lpstr>7_Custom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31</cp:revision>
  <dcterms:created xsi:type="dcterms:W3CDTF">2017-12-15T14:21:18Z</dcterms:created>
  <dcterms:modified xsi:type="dcterms:W3CDTF">2019-08-20T14:51:29Z</dcterms:modified>
</cp:coreProperties>
</file>